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10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000"/>
    <p:restoredTop sz="93742"/>
  </p:normalViewPr>
  <p:slideViewPr>
    <p:cSldViewPr snapToGrid="0" snapToObjects="1">
      <p:cViewPr varScale="1">
        <p:scale>
          <a:sx n="118" d="100"/>
          <a:sy n="118" d="100"/>
        </p:scale>
        <p:origin x="2920" y="200"/>
      </p:cViewPr>
      <p:guideLst>
        <p:guide orient="horz" pos="2160"/>
        <p:guide pos="2880"/>
        <p:guide pos="108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25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84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21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18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75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604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1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78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8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7BCBE-A2DD-2248-8676-657FEEB74689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ECF37-3CC2-C74D-A5F5-BBEAD8F9A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47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A3C193-4FDB-5445-AA4F-2F59FDF08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1224" y="0"/>
            <a:ext cx="4905872" cy="6794193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61224FF-E8F1-1843-A096-FA0C5D7B60F0}"/>
              </a:ext>
            </a:extLst>
          </p:cNvPr>
          <p:cNvSpPr txBox="1"/>
          <p:nvPr/>
        </p:nvSpPr>
        <p:spPr>
          <a:xfrm>
            <a:off x="1621224" y="141598"/>
            <a:ext cx="14446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1st joint</a:t>
            </a:r>
          </a:p>
        </p:txBody>
      </p:sp>
      <p:cxnSp>
        <p:nvCxnSpPr>
          <p:cNvPr id="4" name="直線矢印コネクタ 3">
            <a:extLst>
              <a:ext uri="{FF2B5EF4-FFF2-40B4-BE49-F238E27FC236}">
                <a16:creationId xmlns:a16="http://schemas.microsoft.com/office/drawing/2014/main" id="{B8649D8D-BBB9-774E-A2B9-BBA8F87DB219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112210" y="1329636"/>
            <a:ext cx="709019" cy="104594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C77DBB-1B63-F447-8AF7-A12F8B7F2B1E}"/>
              </a:ext>
            </a:extLst>
          </p:cNvPr>
          <p:cNvSpPr txBox="1"/>
          <p:nvPr/>
        </p:nvSpPr>
        <p:spPr>
          <a:xfrm>
            <a:off x="1621224" y="1068026"/>
            <a:ext cx="14909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2nd joint</a:t>
            </a:r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77EE9479-1B54-DE48-8A3E-93CF633680A4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3065850" y="403208"/>
            <a:ext cx="755379" cy="9895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C66EDC1-AA21-C84E-82C3-AEDA439B2C20}"/>
              </a:ext>
            </a:extLst>
          </p:cNvPr>
          <p:cNvSpPr txBox="1"/>
          <p:nvPr/>
        </p:nvSpPr>
        <p:spPr>
          <a:xfrm>
            <a:off x="1621224" y="2057616"/>
            <a:ext cx="1421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3rd joint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D2214218-2685-7445-AAE9-1BEEB317787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043152" y="2319226"/>
            <a:ext cx="912831" cy="9345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2226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6</Words>
  <Application>Microsoft Macintosh PowerPoint</Application>
  <PresentationFormat>画面に合わせる (4:3)</PresentationFormat>
  <Paragraphs>3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Wu Coral</dc:creator>
  <cp:lastModifiedBy>Minowa Hirotsugu</cp:lastModifiedBy>
  <cp:revision>8</cp:revision>
  <dcterms:created xsi:type="dcterms:W3CDTF">2014-01-14T12:05:24Z</dcterms:created>
  <dcterms:modified xsi:type="dcterms:W3CDTF">2020-03-18T17:05:44Z</dcterms:modified>
</cp:coreProperties>
</file>

<file path=docProps/thumbnail.jpeg>
</file>